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6" r:id="rId7"/>
    <p:sldId id="267" r:id="rId8"/>
    <p:sldId id="261" r:id="rId9"/>
    <p:sldId id="262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Gives You Authority?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Voice in Creative Nonfiction</a:t>
            </a:r>
            <a:endParaRPr lang="en-US" sz="2400" dirty="0"/>
          </a:p>
        </p:txBody>
      </p:sp>
      <p:pic>
        <p:nvPicPr>
          <p:cNvPr id="4" name="Picture 3" descr="voice-recognition-sc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1" y="508000"/>
            <a:ext cx="3556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6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blogscreensho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2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8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Side Note: </a:t>
            </a:r>
            <a:br>
              <a:rPr lang="en-US" dirty="0" smtClean="0"/>
            </a:br>
            <a:r>
              <a:rPr lang="en-US" dirty="0" smtClean="0"/>
              <a:t>Changing Your Voice</a:t>
            </a:r>
            <a:endParaRPr lang="en-US" dirty="0"/>
          </a:p>
        </p:txBody>
      </p:sp>
      <p:pic>
        <p:nvPicPr>
          <p:cNvPr id="7" name="Content Placeholder 6" descr="bae2013cover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04" r="-18804"/>
          <a:stretch>
            <a:fillRect/>
          </a:stretch>
        </p:blipFill>
        <p:spPr/>
      </p:pic>
      <p:pic>
        <p:nvPicPr>
          <p:cNvPr id="8" name="Content Placeholder 7" descr="Baxter portrai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38" r="-184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749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/>
              <a:t>What they don’t tell you about…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7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and “Practicing” Your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Letter Writing</a:t>
            </a:r>
          </a:p>
          <a:p>
            <a:r>
              <a:rPr lang="en-US" sz="2800" dirty="0" smtClean="0"/>
              <a:t>Journaling</a:t>
            </a:r>
          </a:p>
          <a:p>
            <a:r>
              <a:rPr lang="en-US" sz="2800" dirty="0" smtClean="0"/>
              <a:t>Blogging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749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</a:t>
            </a:r>
            <a:br>
              <a:rPr lang="en-US" dirty="0" smtClean="0"/>
            </a:br>
            <a:r>
              <a:rPr lang="en-US" dirty="0" smtClean="0"/>
              <a:t>Writing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It’s a place where your personality can naturally shine through.</a:t>
            </a:r>
          </a:p>
          <a:p>
            <a:r>
              <a:rPr lang="en-US" dirty="0" smtClean="0"/>
              <a:t>Your recipient is a sounding board for your thoughts and observations. This may eventually become a piece of writing.</a:t>
            </a:r>
          </a:p>
          <a:p>
            <a:r>
              <a:rPr lang="en-US" dirty="0" smtClean="0"/>
              <a:t>The recipient may note something in your writing that you never knew about yourself.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4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Letter Collections!</a:t>
            </a:r>
            <a:endParaRPr lang="en-US" dirty="0"/>
          </a:p>
        </p:txBody>
      </p:sp>
      <p:pic>
        <p:nvPicPr>
          <p:cNvPr id="5" name="Content Placeholder 4" descr="salterbookcov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5" r="-18305"/>
          <a:stretch>
            <a:fillRect/>
          </a:stretch>
        </p:blipFill>
        <p:spPr/>
      </p:pic>
      <p:pic>
        <p:nvPicPr>
          <p:cNvPr id="6" name="Content Placeholder 5" descr="nin.miller.cove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99" r="-19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884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Journaling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How </a:t>
            </a:r>
            <a:r>
              <a:rPr lang="en-US" sz="2800" dirty="0"/>
              <a:t>can you tell a story to someone if you haven’t first told it to yourself?</a:t>
            </a:r>
          </a:p>
          <a:p>
            <a:r>
              <a:rPr lang="en-US" sz="2800" dirty="0" smtClean="0"/>
              <a:t>Capturing </a:t>
            </a:r>
            <a:r>
              <a:rPr lang="en-US" sz="2800" dirty="0"/>
              <a:t>in the moment emotions and details that will soften or even disappear for you over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6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This Child of Faith</a:t>
            </a:r>
            <a:endParaRPr lang="en-US" dirty="0"/>
          </a:p>
        </p:txBody>
      </p:sp>
      <p:pic>
        <p:nvPicPr>
          <p:cNvPr id="5" name="Content Placeholder 4" descr="childoffaithcov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55" r="-20455"/>
          <a:stretch>
            <a:fillRect/>
          </a:stretch>
        </p:blipFill>
        <p:spPr/>
      </p:pic>
      <p:pic>
        <p:nvPicPr>
          <p:cNvPr id="6" name="Content Placeholder 5" descr="tainandmama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11" b="-234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708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inGoodLookin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0"/>
            <a:ext cx="5691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0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Other People’s Journals!</a:t>
            </a:r>
            <a:endParaRPr lang="en-US" dirty="0"/>
          </a:p>
        </p:txBody>
      </p:sp>
      <p:pic>
        <p:nvPicPr>
          <p:cNvPr id="5" name="Content Placeholder 4" descr="mertoncov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68" r="-28168"/>
          <a:stretch>
            <a:fillRect/>
          </a:stretch>
        </p:blipFill>
        <p:spPr/>
      </p:pic>
      <p:pic>
        <p:nvPicPr>
          <p:cNvPr id="6" name="Content Placeholder 5" descr="sontagcove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5" r="-183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286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Blogging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You’re writing regularly, often informally.</a:t>
            </a:r>
          </a:p>
          <a:p>
            <a:r>
              <a:rPr lang="en-US" sz="2400" dirty="0" smtClean="0"/>
              <a:t>That informality can free up your voice.</a:t>
            </a:r>
          </a:p>
          <a:p>
            <a:r>
              <a:rPr lang="en-US" sz="2400" dirty="0" smtClean="0"/>
              <a:t>You start to notice, over time, the things you tend to talk about a lot—you discover your passion.</a:t>
            </a:r>
          </a:p>
          <a:p>
            <a:r>
              <a:rPr lang="en-US" sz="2400" dirty="0" smtClean="0"/>
              <a:t>You can then hone in on that passion and focus on it in other writing.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81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47</TotalTime>
  <Words>193</Words>
  <Application>Microsoft Macintosh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Plaza</vt:lpstr>
      <vt:lpstr>What Gives You Authority?</vt:lpstr>
      <vt:lpstr>Developing and “Practicing” Your Voice</vt:lpstr>
      <vt:lpstr>The Importance of Writing Letters</vt:lpstr>
      <vt:lpstr>Read Letter Collections!</vt:lpstr>
      <vt:lpstr>The Importance of Journaling</vt:lpstr>
      <vt:lpstr>Writing This Child of Faith</vt:lpstr>
      <vt:lpstr>PowerPoint Presentation</vt:lpstr>
      <vt:lpstr>Read Other People’s Journals!</vt:lpstr>
      <vt:lpstr>The Importance of Blogging</vt:lpstr>
      <vt:lpstr>PowerPoint Presentation</vt:lpstr>
      <vt:lpstr>A Side Note:  Changing Your Voice</vt:lpstr>
      <vt:lpstr>Exercise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Gives You Authority?</dc:title>
  <dc:creator>Sophfronia Scott</dc:creator>
  <cp:lastModifiedBy>Sophfronia Scott</cp:lastModifiedBy>
  <cp:revision>8</cp:revision>
  <dcterms:created xsi:type="dcterms:W3CDTF">2018-07-20T14:15:39Z</dcterms:created>
  <dcterms:modified xsi:type="dcterms:W3CDTF">2018-07-20T15:03:08Z</dcterms:modified>
</cp:coreProperties>
</file>